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notesSlides/notesSlide2.xml" ContentType="application/vnd.openxmlformats-officedocument.presentationml.notesSlide+xml"/>
  <Override PartName="/ppt/media/image7.jpg" ContentType="image/jpg"/>
  <Override PartName="/ppt/notesSlides/notesSlide3.xml" ContentType="application/vnd.openxmlformats-officedocument.presentationml.notesSlide+xml"/>
  <Override PartName="/ppt/media/image9.jpg" ContentType="image/jpg"/>
  <Override PartName="/ppt/notesSlides/notesSlide4.xml" ContentType="application/vnd.openxmlformats-officedocument.presentationml.notesSlide+xml"/>
  <Override PartName="/ppt/media/image10.jpg" ContentType="image/jpg"/>
  <Override PartName="/ppt/notesSlides/notesSlide5.xml" ContentType="application/vnd.openxmlformats-officedocument.presentationml.notesSlide+xml"/>
  <Override PartName="/ppt/media/image12.jpg" ContentType="image/jpg"/>
  <Override PartName="/ppt/notesSlides/notesSlide6.xml" ContentType="application/vnd.openxmlformats-officedocument.presentationml.notesSlide+xml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9" r:id="rId1"/>
  </p:sldMasterIdLst>
  <p:notesMasterIdLst>
    <p:notesMasterId r:id="rId18"/>
  </p:notesMasterIdLst>
  <p:sldIdLst>
    <p:sldId id="274" r:id="rId2"/>
    <p:sldId id="256" r:id="rId3"/>
    <p:sldId id="273" r:id="rId4"/>
    <p:sldId id="263" r:id="rId5"/>
    <p:sldId id="272" r:id="rId6"/>
    <p:sldId id="257" r:id="rId7"/>
    <p:sldId id="264" r:id="rId8"/>
    <p:sldId id="258" r:id="rId9"/>
    <p:sldId id="259" r:id="rId10"/>
    <p:sldId id="265" r:id="rId11"/>
    <p:sldId id="260" r:id="rId12"/>
    <p:sldId id="266" r:id="rId13"/>
    <p:sldId id="261" r:id="rId14"/>
    <p:sldId id="267" r:id="rId15"/>
    <p:sldId id="268" r:id="rId16"/>
    <p:sldId id="269" r:id="rId17"/>
  </p:sldIdLst>
  <p:sldSz cx="10693400" cy="7556500"/>
  <p:notesSz cx="10693400" cy="7556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61616-3C3F-4E2F-88E5-626265AF6066}" type="datetimeFigureOut">
              <a:rPr kumimoji="1" lang="ja-JP" altLang="en-US" smtClean="0"/>
              <a:t>2025/2/22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21339-02B6-4A14-8897-9B27F360B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74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外観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21339-02B6-4A14-8897-9B27F360BCC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13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玄関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21339-02B6-4A14-8897-9B27F360BCC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7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丸太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21339-02B6-4A14-8897-9B27F360BCC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69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リビングから和室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21339-02B6-4A14-8897-9B27F360BCC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62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キッチン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21339-02B6-4A14-8897-9B27F360BCC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2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脱衣・浴室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21339-02B6-4A14-8897-9B27F360BCC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57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EDE8C-8E0A-F4BF-7858-358137339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78"/>
            <a:ext cx="8020050" cy="2630781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483C4FE-EEE6-A7F6-A46D-CD3601D00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182440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2DC7D3-A9AC-447C-9923-0146985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9DBBB0-66BA-287F-01B2-341AAE5B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B9E547-B3C9-FC75-5D06-F438E460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82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F98A67-1A0D-1536-EB31-3387C266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8DBCD0A-736F-C6EF-1653-EE2BA4693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150366-B38D-52A5-1D60-0A0F93BB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B3C830-31BA-F7CB-6011-FA14DE54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E134D1-0543-2CC1-9E11-780ADA89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241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4641B4B-DD99-4B9B-A060-8E72F2F0E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402314"/>
            <a:ext cx="2305764" cy="640378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1372E4-6CE8-3773-D2D3-DA1B94DF1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402314"/>
            <a:ext cx="6783626" cy="640378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730E1-5247-F6DD-1DB6-A10398BD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3A6A9F-4795-893B-A201-6DBBC5B9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986EED-18AA-361F-3207-51EA00CB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532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7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590114-A246-B74F-C474-F1AD8354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37AE69-F250-CC90-F364-F6BADACCD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DFF346-2420-7B58-C1B5-D8722184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C7F750-1FC7-0A18-1841-EBE071DF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31E161-8795-54C1-9E75-E99A756F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44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0FCC62-7041-1CBE-C45A-E355F30D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883878"/>
            <a:ext cx="9223058" cy="3143294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BA7A15-1804-AE55-2FDE-E2845F174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5056909"/>
            <a:ext cx="9223058" cy="1652984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DBDF3B-0019-BF46-9F0A-5F03E382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52B285-83C7-885F-D52B-5297D361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422886-8DA8-4BCE-C400-D95F45FB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604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554F1E-8A95-5683-D63F-F4A794EF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6FEFE1-EAB9-2731-8602-BA5F7907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2011568"/>
            <a:ext cx="4544695" cy="479453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C7C9E82-6198-3CA0-C2D5-9025B6B04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2011568"/>
            <a:ext cx="4544695" cy="479453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8DB99C-58B8-86AD-3F94-FE78177D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6138EB-9C9D-B482-680A-64586AEE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D61C26-3FC9-6519-F02E-0A23A1E0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082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31D287-98D2-3731-A5B8-BF878CD0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2314"/>
            <a:ext cx="9223058" cy="146057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C93AEC-5915-FD0A-75E6-694AC70B1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852393"/>
            <a:ext cx="4523809" cy="90782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7321C7-6184-479D-4B0A-2E3C0A923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760222"/>
            <a:ext cx="4523809" cy="405987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D25834-ECD0-4FA0-D1B5-B2B0D16C4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852393"/>
            <a:ext cx="4546088" cy="90782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F480CE2-49F8-1A2F-9C68-23F3DF0FE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760222"/>
            <a:ext cx="4546088" cy="405987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A0D979-8968-C253-1B1D-46EFC1E5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D5C80F8-6E9A-0576-3C48-46DD630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FBE5F20-28BD-5AAD-16E2-A52F4C95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024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D7CCF6-089E-3610-A8B7-921714E5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433FB4-FBC8-A078-C1BB-AE75B49C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3BAFF-D147-8BE9-8DEA-AF77E3D3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A4B5F3-3FC6-54BB-E776-45C718B6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36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7F0BBD2-62EB-7C7A-D2AC-FC5D42E5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B2193-F6A9-E040-9FE5-2648568C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F6B0D1-CF34-D9E5-2F1E-03037F0C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082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8E8C3B-D6E4-28D9-633A-BC848185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CFF5D7-5D20-447D-D493-BB071F4F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1087996"/>
            <a:ext cx="5413534" cy="5370013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E34E92-8B66-CFC6-1DAB-9B3EBE09E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EF4C3B-86F2-5B0C-3F1A-A70D7766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B7D00E-6EAC-4514-71C5-6E9CE8A8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F26F58-F125-70A9-CBA8-E663BB47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33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04011-D151-DEF9-D06B-67EE8819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CE656B1-0771-6DF6-BC8E-199C8E9AD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1087996"/>
            <a:ext cx="5413534" cy="5370013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E97709-3613-15EC-4C15-84F20CE84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CB8A92-BE8F-0155-ECDC-8323531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4DF7D2-A7FA-6CA1-F2FC-97F91BE2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753637-3996-C679-9392-5E2BBBE0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33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D159225-7A33-A187-02A7-D85AFF93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59F80B-2F8C-09E2-DBE3-A33886826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42FE83-03A4-AAE2-5E36-874B15A46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52675-7469-72B7-C5ED-A00AF053E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173791-C254-08A5-878E-860C1E7F6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973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kumimoji="1"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kumimoji="1"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CD7F57-7A9C-B636-DC5F-C204A2CE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紀泉台の家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369DBF-9DB8-B898-AFE1-69F0D8693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28" y="941784"/>
            <a:ext cx="3194143" cy="5672931"/>
          </a:xfrm>
          <a:prstGeom prst="rect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36536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407">
        <p14:reveal/>
      </p:transition>
    </mc:Choice>
    <mc:Fallback>
      <p:transition spd="slow" advTm="540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7A55E8-A8A1-4A75-16AB-BF920BD0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49250"/>
            <a:ext cx="9624060" cy="430887"/>
          </a:xfrm>
        </p:spPr>
        <p:txBody>
          <a:bodyPr/>
          <a:lstStyle/>
          <a:p>
            <a:r>
              <a:rPr kumimoji="1" lang="en-US" altLang="ja-JP" sz="2800" i="1" dirty="0">
                <a:solidFill>
                  <a:schemeClr val="accent6"/>
                </a:solidFill>
              </a:rPr>
              <a:t>After</a:t>
            </a:r>
            <a:endParaRPr kumimoji="1" lang="ja-JP" altLang="en-US" sz="2800" i="1" dirty="0">
              <a:solidFill>
                <a:schemeClr val="accent6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8790B3-9945-FE00-15C8-F58BD9B8C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r="6840"/>
          <a:stretch/>
        </p:blipFill>
        <p:spPr>
          <a:xfrm>
            <a:off x="1193800" y="1243315"/>
            <a:ext cx="8305800" cy="506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232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489">
        <p14:reveal/>
      </p:transition>
    </mc:Choice>
    <mc:Fallback>
      <p:transition spd="slow" advTm="348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rcRect r="11576"/>
          <a:stretch/>
        </p:blipFill>
        <p:spPr>
          <a:xfrm>
            <a:off x="1200150" y="1202703"/>
            <a:ext cx="8293100" cy="5151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4D3194C4-DC0B-621B-3ECA-A07B8360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738664"/>
          </a:xfrm>
        </p:spPr>
        <p:txBody>
          <a:bodyPr/>
          <a:lstStyle/>
          <a:p>
            <a:r>
              <a:rPr lang="en-US" altLang="ja-JP" sz="2800" i="1" dirty="0">
                <a:solidFill>
                  <a:schemeClr val="accent5"/>
                </a:solidFill>
              </a:rPr>
              <a:t>Before</a:t>
            </a:r>
            <a:br>
              <a:rPr lang="en-US" altLang="ja-JP" sz="2800" i="1" dirty="0">
                <a:solidFill>
                  <a:schemeClr val="accent5"/>
                </a:solidFill>
              </a:rPr>
            </a:br>
            <a:r>
              <a:rPr lang="ja-JP" altLang="en-US" sz="2000" i="1" dirty="0">
                <a:solidFill>
                  <a:schemeClr val="accent5"/>
                </a:solidFill>
              </a:rPr>
              <a:t>キッチン</a:t>
            </a:r>
            <a:endParaRPr lang="ja-JP" altLang="en-US" sz="2800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436">
        <p14:reveal/>
      </p:transition>
    </mc:Choice>
    <mc:Fallback>
      <p:transition spd="slow" advTm="3436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209204-0CF2-ACA7-DC57-E2C89747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430887"/>
          </a:xfrm>
        </p:spPr>
        <p:txBody>
          <a:bodyPr/>
          <a:lstStyle/>
          <a:p>
            <a:r>
              <a:rPr kumimoji="1" lang="en-US" altLang="ja-JP" sz="2800" i="1" dirty="0">
                <a:solidFill>
                  <a:schemeClr val="accent6"/>
                </a:solidFill>
              </a:rPr>
              <a:t>After</a:t>
            </a:r>
            <a:endParaRPr kumimoji="1" lang="ja-JP" altLang="en-US" sz="2800" i="1" dirty="0">
              <a:solidFill>
                <a:schemeClr val="accent6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F6AAA2-3645-E6E1-40E9-9B48BA524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r="16508" b="8091"/>
          <a:stretch/>
        </p:blipFill>
        <p:spPr>
          <a:xfrm>
            <a:off x="534670" y="3310547"/>
            <a:ext cx="507603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C61E3CE-AC68-F7B8-E13A-A98E41E3F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00" y="740753"/>
            <a:ext cx="5076030" cy="2858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353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456">
        <p14:reveal/>
      </p:transition>
    </mc:Choice>
    <mc:Fallback>
      <p:transition spd="slow" advTm="345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D096C08-1FCE-0099-3251-69EE6DB5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738664"/>
          </a:xfrm>
        </p:spPr>
        <p:txBody>
          <a:bodyPr/>
          <a:lstStyle/>
          <a:p>
            <a:r>
              <a:rPr lang="en-US" altLang="ja-JP" sz="2800" i="1" dirty="0">
                <a:solidFill>
                  <a:schemeClr val="accent5"/>
                </a:solidFill>
              </a:rPr>
              <a:t>Before</a:t>
            </a:r>
            <a:br>
              <a:rPr lang="en-US" altLang="ja-JP" sz="2800" i="1" dirty="0">
                <a:solidFill>
                  <a:schemeClr val="accent5"/>
                </a:solidFill>
              </a:rPr>
            </a:br>
            <a:r>
              <a:rPr lang="ja-JP" altLang="en-US" sz="2000" i="1" dirty="0">
                <a:solidFill>
                  <a:schemeClr val="accent5"/>
                </a:solidFill>
              </a:rPr>
              <a:t>洗面脱衣室・浴室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60F9DB-B5F8-CDEF-C0FA-2F1CB1316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2"/>
          <a:stretch/>
        </p:blipFill>
        <p:spPr>
          <a:xfrm>
            <a:off x="622300" y="3544910"/>
            <a:ext cx="5257800" cy="3396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ject 2"/>
          <p:cNvPicPr/>
          <p:nvPr/>
        </p:nvPicPr>
        <p:blipFill>
          <a:blip r:embed="rId5" cstate="print"/>
          <a:srcRect l="4187" r="4927"/>
          <a:stretch/>
        </p:blipFill>
        <p:spPr>
          <a:xfrm>
            <a:off x="5018300" y="882650"/>
            <a:ext cx="5105400" cy="3242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486">
        <p14:reveal/>
      </p:transition>
    </mc:Choice>
    <mc:Fallback>
      <p:transition spd="slow" advTm="348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1D52497-355A-1EBA-F4CA-0695BC8C1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7"/>
          <a:stretch/>
        </p:blipFill>
        <p:spPr>
          <a:xfrm>
            <a:off x="4813300" y="577850"/>
            <a:ext cx="4647690" cy="33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138450-98B9-AED0-849B-06C5DF12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430887"/>
          </a:xfrm>
        </p:spPr>
        <p:txBody>
          <a:bodyPr/>
          <a:lstStyle/>
          <a:p>
            <a:r>
              <a:rPr kumimoji="1" lang="en-US" altLang="ja-JP" sz="2800" i="1" dirty="0">
                <a:solidFill>
                  <a:schemeClr val="accent6"/>
                </a:solidFill>
              </a:rPr>
              <a:t>After</a:t>
            </a:r>
            <a:endParaRPr kumimoji="1" lang="ja-JP" altLang="en-US" sz="2800" i="1" dirty="0">
              <a:solidFill>
                <a:schemeClr val="accent6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30A391-57BA-5EE4-D2FF-91D14EC4A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r="11520"/>
          <a:stretch/>
        </p:blipFill>
        <p:spPr>
          <a:xfrm>
            <a:off x="4051300" y="4219235"/>
            <a:ext cx="4647690" cy="3035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68D9247-566C-17BB-E5AF-54FBB04CA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10" y="1477565"/>
            <a:ext cx="2590800" cy="4601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20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356">
        <p14:reveal/>
      </p:transition>
    </mc:Choice>
    <mc:Fallback>
      <p:transition spd="slow" advTm="3356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2037C-4751-C9E3-91AF-945843DD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738664"/>
          </a:xfrm>
        </p:spPr>
        <p:txBody>
          <a:bodyPr/>
          <a:lstStyle/>
          <a:p>
            <a:r>
              <a:rPr kumimoji="1" lang="en-US" altLang="ja-JP" sz="2800" i="1" dirty="0">
                <a:solidFill>
                  <a:schemeClr val="accent5"/>
                </a:solidFill>
              </a:rPr>
              <a:t>Before</a:t>
            </a:r>
            <a:br>
              <a:rPr kumimoji="1" lang="en-US" altLang="ja-JP" sz="2800" i="1" dirty="0">
                <a:solidFill>
                  <a:schemeClr val="accent5"/>
                </a:solidFill>
              </a:rPr>
            </a:br>
            <a:r>
              <a:rPr kumimoji="1" lang="ja-JP" altLang="en-US" sz="2000" i="1" dirty="0">
                <a:solidFill>
                  <a:schemeClr val="accent5"/>
                </a:solidFill>
              </a:rPr>
              <a:t>トイレ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F0BEB3-D8CE-62F9-95AB-34E8FE1DE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/>
          <a:stretch/>
        </p:blipFill>
        <p:spPr>
          <a:xfrm>
            <a:off x="3477763" y="864761"/>
            <a:ext cx="3737873" cy="5826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72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669">
        <p14:reveal/>
      </p:transition>
    </mc:Choice>
    <mc:Fallback>
      <p:transition spd="slow" advTm="3669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2B3E2-B84E-43C6-8E45-5536B6F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430887"/>
          </a:xfrm>
        </p:spPr>
        <p:txBody>
          <a:bodyPr/>
          <a:lstStyle/>
          <a:p>
            <a:r>
              <a:rPr kumimoji="1" lang="en-US" altLang="ja-JP" sz="2800" i="1" dirty="0">
                <a:solidFill>
                  <a:schemeClr val="accent6"/>
                </a:solidFill>
              </a:rPr>
              <a:t>After</a:t>
            </a:r>
            <a:endParaRPr kumimoji="1" lang="ja-JP" altLang="en-US" sz="2800" i="1" dirty="0">
              <a:solidFill>
                <a:schemeClr val="accent5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D7C208-758C-8316-A1A4-010D90A59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5753"/>
          <a:stretch/>
        </p:blipFill>
        <p:spPr>
          <a:xfrm>
            <a:off x="3975100" y="733147"/>
            <a:ext cx="5638800" cy="3491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58346BB-2B90-E19A-478C-3B175D59A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330450"/>
            <a:ext cx="2655570" cy="4716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948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568">
        <p14:reveal/>
      </p:transition>
    </mc:Choice>
    <mc:Fallback>
      <p:transition spd="slow" advTm="356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rcRect l="5665"/>
          <a:stretch/>
        </p:blipFill>
        <p:spPr>
          <a:xfrm>
            <a:off x="1572396" y="1450353"/>
            <a:ext cx="7548608" cy="4655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019ACB5D-822B-BA23-055F-D4684FAA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707886"/>
          </a:xfrm>
        </p:spPr>
        <p:txBody>
          <a:bodyPr>
            <a:normAutofit fontScale="90000"/>
          </a:bodyPr>
          <a:lstStyle/>
          <a:p>
            <a:r>
              <a:rPr lang="en-US" altLang="ja-JP" sz="2800" i="1" dirty="0">
                <a:solidFill>
                  <a:schemeClr val="accent5"/>
                </a:solidFill>
              </a:rPr>
              <a:t>Before</a:t>
            </a:r>
            <a:br>
              <a:rPr lang="en-US" altLang="ja-JP" sz="2800" i="1" dirty="0">
                <a:solidFill>
                  <a:schemeClr val="accent5"/>
                </a:solidFill>
              </a:rPr>
            </a:br>
            <a:r>
              <a:rPr lang="ja-JP" altLang="en-US" i="1" dirty="0">
                <a:solidFill>
                  <a:schemeClr val="accent5"/>
                </a:solidFill>
              </a:rPr>
              <a:t>外観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515">
        <p14:reveal/>
      </p:transition>
    </mc:Choice>
    <mc:Fallback>
      <p:transition spd="slow" advTm="351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404D237B-6294-D588-693D-1DFE118D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861774"/>
          </a:xfrm>
        </p:spPr>
        <p:txBody>
          <a:bodyPr/>
          <a:lstStyle/>
          <a:p>
            <a:r>
              <a:rPr lang="en-US" altLang="ja-JP" sz="2800" i="1" dirty="0">
                <a:solidFill>
                  <a:schemeClr val="accent6"/>
                </a:solidFill>
              </a:rPr>
              <a:t>After</a:t>
            </a:r>
            <a:br>
              <a:rPr lang="en-US" altLang="ja-JP" sz="2800" i="1" dirty="0">
                <a:solidFill>
                  <a:schemeClr val="accent6"/>
                </a:solidFill>
              </a:rPr>
            </a:br>
            <a:endParaRPr lang="ja-JP" altLang="en-US" sz="2800" i="1" dirty="0">
              <a:solidFill>
                <a:schemeClr val="accent6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2B3EB8-70BB-3030-AFF3-AB56DDF3C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9" b="12662"/>
          <a:stretch/>
        </p:blipFill>
        <p:spPr>
          <a:xfrm>
            <a:off x="1616497" y="1187450"/>
            <a:ext cx="7460406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29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822">
        <p14:reveal/>
      </p:transition>
    </mc:Choice>
    <mc:Fallback>
      <p:transition spd="slow" advTm="382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C242D-AAA8-BACB-2C1C-84FCCEB5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273050"/>
            <a:ext cx="9624060" cy="430887"/>
          </a:xfrm>
        </p:spPr>
        <p:txBody>
          <a:bodyPr/>
          <a:lstStyle/>
          <a:p>
            <a:r>
              <a:rPr kumimoji="1" lang="en-US" altLang="ja-JP" sz="2800" i="1" dirty="0">
                <a:solidFill>
                  <a:schemeClr val="accent5"/>
                </a:solidFill>
              </a:rPr>
              <a:t>Before</a:t>
            </a:r>
            <a:endParaRPr kumimoji="1" lang="ja-JP" altLang="en-US" sz="2800" i="1" dirty="0">
              <a:solidFill>
                <a:schemeClr val="accent5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4CF9E3-60A9-131D-6789-E279BD040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b="14461"/>
          <a:stretch/>
        </p:blipFill>
        <p:spPr>
          <a:xfrm>
            <a:off x="1591733" y="1275815"/>
            <a:ext cx="7509933" cy="500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872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890">
        <p14:reveal/>
      </p:transition>
    </mc:Choice>
    <mc:Fallback>
      <p:transition spd="slow" advTm="389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E5CECF-2BAF-16A0-8B0D-1FCA9EF3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430887"/>
          </a:xfrm>
        </p:spPr>
        <p:txBody>
          <a:bodyPr/>
          <a:lstStyle/>
          <a:p>
            <a:r>
              <a:rPr kumimoji="1" lang="en-US" altLang="ja-JP" sz="2800" i="1" dirty="0">
                <a:solidFill>
                  <a:schemeClr val="accent6"/>
                </a:solidFill>
              </a:rPr>
              <a:t>After</a:t>
            </a:r>
            <a:endParaRPr kumimoji="1" lang="ja-JP" altLang="en-US" sz="2800" i="1" dirty="0">
              <a:solidFill>
                <a:schemeClr val="accent6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28772B-91B9-0091-23AC-41ED4FB4D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b="12967"/>
          <a:stretch/>
        </p:blipFill>
        <p:spPr>
          <a:xfrm>
            <a:off x="1684867" y="1263650"/>
            <a:ext cx="7323666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251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668">
        <p14:reveal/>
      </p:transition>
    </mc:Choice>
    <mc:Fallback>
      <p:transition spd="slow" advTm="366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rcRect l="4927" r="16433" b="5380"/>
          <a:stretch/>
        </p:blipFill>
        <p:spPr>
          <a:xfrm>
            <a:off x="1746250" y="1394209"/>
            <a:ext cx="7200900" cy="4768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EC85949B-6A5B-9CC8-27CB-736808B9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738664"/>
          </a:xfrm>
        </p:spPr>
        <p:txBody>
          <a:bodyPr/>
          <a:lstStyle/>
          <a:p>
            <a:r>
              <a:rPr lang="en-US" altLang="ja-JP" sz="2800" i="1" dirty="0">
                <a:solidFill>
                  <a:schemeClr val="accent5"/>
                </a:solidFill>
              </a:rPr>
              <a:t>Before</a:t>
            </a:r>
            <a:br>
              <a:rPr lang="en-US" altLang="ja-JP" sz="2800" i="1" dirty="0">
                <a:solidFill>
                  <a:schemeClr val="accent5"/>
                </a:solidFill>
              </a:rPr>
            </a:br>
            <a:r>
              <a:rPr lang="ja-JP" altLang="en-US" sz="2000" i="1" dirty="0">
                <a:solidFill>
                  <a:schemeClr val="accent5"/>
                </a:solidFill>
              </a:rPr>
              <a:t>玄関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599">
        <p14:reveal/>
      </p:transition>
    </mc:Choice>
    <mc:Fallback>
      <p:transition spd="slow" advTm="359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E10919-88AA-3063-1A5B-FEAE463F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430887"/>
          </a:xfrm>
        </p:spPr>
        <p:txBody>
          <a:bodyPr>
            <a:normAutofit/>
          </a:bodyPr>
          <a:lstStyle/>
          <a:p>
            <a:r>
              <a:rPr kumimoji="1" lang="en-US" altLang="ja-JP" sz="2800" i="1" dirty="0">
                <a:solidFill>
                  <a:schemeClr val="accent5"/>
                </a:solidFill>
              </a:rPr>
              <a:t>After</a:t>
            </a:r>
            <a:endParaRPr kumimoji="1" lang="ja-JP" altLang="en-US" sz="2800" i="1" dirty="0">
              <a:solidFill>
                <a:schemeClr val="accent5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8AC820-E802-DA9C-5C9A-C5A050C7E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b="2648"/>
          <a:stretch/>
        </p:blipFill>
        <p:spPr>
          <a:xfrm>
            <a:off x="3254328" y="958850"/>
            <a:ext cx="4184743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926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558">
        <p14:reveal/>
      </p:transition>
    </mc:Choice>
    <mc:Fallback>
      <p:transition spd="slow" advTm="355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9400" y="1526552"/>
            <a:ext cx="7594600" cy="4503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C20F3CB3-3412-0931-9B71-26F31F52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501650"/>
            <a:ext cx="9624060" cy="492443"/>
          </a:xfrm>
        </p:spPr>
        <p:txBody>
          <a:bodyPr/>
          <a:lstStyle/>
          <a:p>
            <a:r>
              <a:rPr lang="ja-JP" altLang="en-US" sz="3200" i="1" dirty="0">
                <a:solidFill>
                  <a:schemeClr val="accent5"/>
                </a:solidFill>
              </a:rPr>
              <a:t>丸太梁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551">
        <p14:reveal/>
      </p:transition>
    </mc:Choice>
    <mc:Fallback>
      <p:transition spd="slow" advTm="355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rcRect l="4399" r="3973"/>
          <a:stretch/>
        </p:blipFill>
        <p:spPr>
          <a:xfrm>
            <a:off x="1378585" y="1526552"/>
            <a:ext cx="7936230" cy="4503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F8B1F569-139C-4BD6-7324-25F3FC42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738664"/>
          </a:xfrm>
        </p:spPr>
        <p:txBody>
          <a:bodyPr/>
          <a:lstStyle/>
          <a:p>
            <a:r>
              <a:rPr lang="en-US" altLang="ja-JP" sz="2800" i="1" dirty="0">
                <a:solidFill>
                  <a:schemeClr val="accent5"/>
                </a:solidFill>
              </a:rPr>
              <a:t>Before</a:t>
            </a:r>
            <a:br>
              <a:rPr lang="en-US" altLang="ja-JP" sz="2800" i="1" dirty="0">
                <a:solidFill>
                  <a:schemeClr val="accent5"/>
                </a:solidFill>
              </a:rPr>
            </a:br>
            <a:r>
              <a:rPr lang="ja-JP" altLang="en-US" sz="2000" i="1" dirty="0">
                <a:solidFill>
                  <a:schemeClr val="accent5"/>
                </a:solidFill>
              </a:rPr>
              <a:t>リビング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495">
        <p14:reveal/>
      </p:transition>
    </mc:Choice>
    <mc:Fallback>
      <p:transition spd="slow" advTm="3495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53</Words>
  <Application>Microsoft Office PowerPoint</Application>
  <PresentationFormat>ユーザー設定</PresentationFormat>
  <Paragraphs>28</Paragraphs>
  <Slides>16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紀泉台の家</vt:lpstr>
      <vt:lpstr>Before 外観</vt:lpstr>
      <vt:lpstr>After </vt:lpstr>
      <vt:lpstr>Before</vt:lpstr>
      <vt:lpstr>After</vt:lpstr>
      <vt:lpstr>Before 玄関</vt:lpstr>
      <vt:lpstr>After</vt:lpstr>
      <vt:lpstr>丸太梁</vt:lpstr>
      <vt:lpstr>Before リビング</vt:lpstr>
      <vt:lpstr>After</vt:lpstr>
      <vt:lpstr>Before キッチン</vt:lpstr>
      <vt:lpstr>After</vt:lpstr>
      <vt:lpstr>Before 洗面脱衣室・浴室</vt:lpstr>
      <vt:lpstr>After</vt:lpstr>
      <vt:lpstr>Before トイレ</vt:lpstr>
      <vt:lpstr>After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owner</cp:lastModifiedBy>
  <cp:revision>22</cp:revision>
  <dcterms:created xsi:type="dcterms:W3CDTF">2025-02-21T05:53:17Z</dcterms:created>
  <dcterms:modified xsi:type="dcterms:W3CDTF">2025-02-22T01:26:48Z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2025-02-21T00:00:00Z</vt:filetime>
  </property>
  <property fmtid="{D5CDD505-2E9C-101B-9397-08002B2CF9AE}" pid="3" name="LastSaved">
    <vt:filetime>2025-02-21T00:00:00Z</vt:filetime>
  </property>
  <property fmtid="{D5CDD505-2E9C-101B-9397-08002B2CF9AE}" pid="4" name="Producer">
    <vt:lpwstr>3-Heights(TM) PDF Security Shell 4.8.25.2 (http://www.pdf-tools.com)</vt:lpwstr>
  </property>
</Properties>
</file>